
<file path=[Content_Types].xml><?xml version="1.0" encoding="utf-8"?>
<Types xmlns="http://schemas.openxmlformats.org/package/2006/content-types">
  <Default Extension="bin" ContentType="application/vnd.openxmlformats-officedocument.presentationml.printerSetting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thumbnail" Target="docProps/thumbnail.jpeg"/><Relationship Id="rId3" Type="http://schemas.openxmlformats.org/package/2006/relationships/metadata/core-properties" Target="docProps/core.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7"/>
    <p:sldId id="257" r:id="rId8"/>
    <p:sldId id="258" r:id="rId9"/>
    <p:sldId id="259" r:id="rId10"/>
    <p:sldId id="260" r:id="rId1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124" d="100"/>
          <a:sy n="124" d="100"/>
        </p:scale>
        <p:origin x="-1512" y="-112"/>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printerSettings" Target="printerSettings/printerSettings1.bin"/><Relationship Id="rId3" Type="http://schemas.openxmlformats.org/officeDocument/2006/relationships/presProps" Target="presProps.xml"/><Relationship Id="rId4" Type="http://schemas.openxmlformats.org/officeDocument/2006/relationships/viewProps" Target="viewProps.xml"/><Relationship Id="rId5" Type="http://schemas.openxmlformats.org/officeDocument/2006/relationships/theme" Target="theme/theme1.xml"/><Relationship Id="rId6" Type="http://schemas.openxmlformats.org/officeDocument/2006/relationships/tableStyles" Target="tableStyles.xml"/><Relationship Id="rId7" Type="http://schemas.openxmlformats.org/officeDocument/2006/relationships/slide" Target="slides/slide1.xml"/><Relationship Id="rId8" Type="http://schemas.openxmlformats.org/officeDocument/2006/relationships/slide" Target="slides/slide2.xml"/><Relationship Id="rId9" Type="http://schemas.openxmlformats.org/officeDocument/2006/relationships/slide" Target="slides/slide3.xml"/><Relationship Id="rId10" Type="http://schemas.openxmlformats.org/officeDocument/2006/relationships/slide" Target="slides/slide4.xml"/><Relationship Id="rId11"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1680755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9109279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6122237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6143142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CAD085-E8A6-8845-BD4E-CB4CCA059FC4}" type="datetimeFigureOut">
              <a:rPr lang="en-US" smtClean="0"/>
              <a:t>1/27/13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60648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27822449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CAD085-E8A6-8845-BD4E-CB4CCA059FC4}" type="datetimeFigureOut">
              <a:rPr lang="en-US" smtClean="0"/>
              <a:t>1/27/13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990158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CAD085-E8A6-8845-BD4E-CB4CCA059FC4}" type="datetimeFigureOut">
              <a:rPr lang="en-US" smtClean="0"/>
              <a:t>1/27/13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727027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CAD085-E8A6-8845-BD4E-CB4CCA059FC4}" type="datetimeFigureOut">
              <a:rPr lang="en-US" smtClean="0"/>
              <a:t>1/27/13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2129998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1840726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CAD085-E8A6-8845-BD4E-CB4CCA059FC4}" type="datetimeFigureOut">
              <a:rPr lang="en-US" smtClean="0"/>
              <a:t>1/27/13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1FF6DA9-008F-8B48-92A6-B652298478BF}" type="slidenum">
              <a:rPr lang="en-US" smtClean="0"/>
              <a:t>‹#›</a:t>
            </a:fld>
            <a:endParaRPr lang="en-US"/>
          </a:p>
        </p:txBody>
      </p:sp>
    </p:spTree>
    <p:extLst>
      <p:ext uri="{BB962C8B-B14F-4D97-AF65-F5344CB8AC3E}">
        <p14:creationId xmlns:p14="http://schemas.microsoft.com/office/powerpoint/2010/main" val="3889236939"/>
      </p:ext>
    </p:extLst>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CAD085-E8A6-8845-BD4E-CB4CCA059FC4}" type="datetimeFigureOut">
              <a:rPr lang="en-US" smtClean="0"/>
              <a:t>1/27/13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1FF6DA9-008F-8B48-92A6-B652298478BF}" type="slidenum">
              <a:rPr lang="en-US" smtClean="0"/>
              <a:t>‹#›</a:t>
            </a:fld>
            <a:endParaRPr lang="en-US"/>
          </a:p>
        </p:txBody>
      </p:sp>
    </p:spTree>
    <p:extLst>
      <p:ext uri="{BB962C8B-B14F-4D97-AF65-F5344CB8AC3E}">
        <p14:creationId xmlns:p14="http://schemas.microsoft.com/office/powerpoint/2010/main" val="2209977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png"/></Relationships>
</file>

<file path=ppt/slides/slide1.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itle 1"/>
          <p:cNvSpPr>
            <a:spLocks noGrp="1"/>
          </p:cNvSpPr>
          <p:nvPr>
            <p:ph type="ctrTitle"/>
          </p:nvPr>
        </p:nvSpPr>
        <p:spPr/>
        <p:txBody>
          <a:bodyPr/>
          <a:lstStyle/>
          <a:p>
            <a:r>
              <a:t>data</a:t>
            </a:r>
          </a:p>
        </p:txBody>
      </p:sp>
      <p:sp>
        <p:nvSpPr>
          <p:cNvPr id="3" name="Subtitle 2"/>
          <p:cNvSpPr>
            <a:spLocks noGrp="1"/>
          </p:cNvSpPr>
          <p:nvPr>
            <p:ph type="subTitle" idx="1"/>
          </p:nvPr>
        </p:nvSpPr>
        <p:spPr/>
        <p:txBody>
          <a:bodyPr/>
          <a:lstStyle/>
          <a:p>
            <a:r>
              <a:t>2023.10.22</a:t>
            </a:r>
          </a:p>
        </p:txBody>
      </p:sp>
    </p:spTree>
  </p:cSld>
  <p:clrMapOvr>
    <a:masterClrMapping/>
  </p:clrMapOvr>
</p:sld>
</file>

<file path=ppt/slides/slide2.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byCode</a:t>
            </a:r>
          </a:p>
        </p:txBody>
      </p:sp>
      <p:sp>
        <p:nvSpPr>
          <p:cNvPr id="3" name="TextBox 2"/>
          <p:cNvSpPr txBox="1"/>
          <p:nvPr/>
        </p:nvSpPr>
        <p:spPr>
          <a:xfrm>
            <a:off x="4572000" y="685800"/>
            <a:ext cx="4572000" cy="6858000"/>
          </a:xfrm>
          <a:prstGeom prst="rect">
            <a:avLst/>
          </a:prstGeom>
          <a:noFill/>
        </p:spPr>
        <p:txBody>
          <a:bodyPr wrap="square">
            <a:normAutofit/>
          </a:bodyPr>
          <a:lstStyle/>
          <a:p/>
        </p:txBody>
      </p:sp>
      <p:pic>
        <p:nvPicPr>
          <p:cNvPr id="4" name="Picture 3" descr="3.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slides/slide3.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{{image_name}}</a:t>
            </a:r>
          </a:p>
        </p:txBody>
      </p:sp>
      <p:sp>
        <p:nvSpPr>
          <p:cNvPr id="3" name="TextBox 2"/>
          <p:cNvSpPr txBox="1"/>
          <p:nvPr/>
        </p:nvSpPr>
        <p:spPr>
          <a:xfrm>
            <a:off x="4572000" y="685800"/>
            <a:ext cx="4572000" cy="6858000"/>
          </a:xfrm>
          <a:prstGeom prst="rect">
            <a:avLst/>
          </a:prstGeom>
          <a:noFill/>
        </p:spPr>
        <p:txBody>
          <a:bodyPr wrap="square">
            <a:normAutofit/>
          </a:bodyPr>
          <a:lstStyle/>
          <a:p/>
        </p:txBody>
      </p:sp>
    </p:spTree>
  </p:cSld>
  <p:clrMapOvr>
    <a:masterClrMapping/>
  </p:clrMapOvr>
</p:sld>
</file>

<file path=ppt/slides/slide4.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IconOverview</a:t>
            </a:r>
          </a:p>
        </p:txBody>
      </p:sp>
      <p:sp>
        <p:nvSpPr>
          <p:cNvPr id="3" name="TextBox 2"/>
          <p:cNvSpPr txBox="1"/>
          <p:nvPr/>
        </p:nvSpPr>
        <p:spPr>
          <a:xfrm>
            <a:off x="4572000" y="685800"/>
            <a:ext cx="4572000" cy="6858000"/>
          </a:xfrm>
          <a:prstGeom prst="rect">
            <a:avLst/>
          </a:prstGeom>
          <a:noFill/>
        </p:spPr>
        <p:txBody>
          <a:bodyPr wrap="square">
            <a:normAutofit/>
          </a:bodyPr>
          <a:lstStyle/>
          <a:p/>
        </p:txBody>
      </p:sp>
      <p:pic>
        <p:nvPicPr>
          <p:cNvPr id="4" name="Picture 3" descr="1.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slides/slide5.xml><?xml version="1.0" encoding="utf-8"?>
<p:sld xmlns:a="http://schemas.openxmlformats.org/drawingml/2006/main" xmlns:p="http://schemas.openxmlformats.org/presentationml/2006/main" xmlns:r="http://schemas.openxmlformats.org/officeDocument/2006/relationships">
  <p:cSld>
    <p:spTree>
      <p:nvGrpSpPr>
        <p:cNvPr id="1" name=""/>
        <p:cNvGrpSpPr/>
        <p:nvPr/>
      </p:nvGrpSpPr>
      <p:grpSpPr/>
      <p:sp>
        <p:nvSpPr>
          <p:cNvPr id="2" name="TextBox 1"/>
          <p:cNvSpPr txBox="1"/>
          <p:nvPr/>
        </p:nvSpPr>
        <p:spPr>
          <a:xfrm>
            <a:off x="0" y="0"/>
            <a:ext cx="9144000" cy="685800"/>
          </a:xfrm>
          <a:prstGeom prst="rect">
            <a:avLst/>
          </a:prstGeom>
          <a:noFill/>
        </p:spPr>
        <p:txBody>
          <a:bodyPr wrap="none">
            <a:normAutofit/>
          </a:bodyPr>
          <a:lstStyle/>
          <a:p/>
          <a:p>
            <a:pPr>
              <a:defRPr b="1"/>
            </a:pPr>
            <a:r>
              <a:t>Example</a:t>
            </a:r>
          </a:p>
        </p:txBody>
      </p:sp>
      <p:sp>
        <p:nvSpPr>
          <p:cNvPr id="3" name="TextBox 2"/>
          <p:cNvSpPr txBox="1"/>
          <p:nvPr/>
        </p:nvSpPr>
        <p:spPr>
          <a:xfrm>
            <a:off x="4572000" y="685800"/>
            <a:ext cx="4572000" cy="6858000"/>
          </a:xfrm>
          <a:prstGeom prst="rect">
            <a:avLst/>
          </a:prstGeom>
          <a:noFill/>
        </p:spPr>
        <p:txBody>
          <a:bodyPr wrap="square">
            <a:normAutofit/>
          </a:bodyPr>
          <a:lstStyle/>
          <a:p/>
          <a:p>
            <a:pPr>
              <a:defRPr b="1"/>
            </a:pPr>
            <a:r>
              <a:t>xml_attribute_1:</a:t>
            </a:r>
          </a:p>
          <a:p>
            <a:r>
              <a:t>- Cras at accumsan urna, blandit sagittis lectus.</a:t>
            </a:r>
            <a:br/>
          </a:p>
          <a:p>
            <a:pPr>
              <a:defRPr b="1"/>
            </a:pPr>
            <a:r>
              <a:t>xml_attribute_2:</a:t>
            </a:r>
          </a:p>
          <a:p>
            <a:r>
              <a:t>Cras at accumsan urna, blandit sagittis lectus. Sed fermentum molestie est, eget tristique nibh sollicitudin eu. Phasellus dui magna, aliquam a metus quis, vehicula sagittis arcu. Nunc massa felis, sollicitudin eget dictum et, tristique ut eros. Pellentesque sollicitudin ligula sit amet dolor scelerisque finibus. Cras viverra leo nec gravida vestibulum. Nulla ut gravida dui.</a:t>
            </a:r>
            <a:br/>
          </a:p>
        </p:txBody>
      </p:sp>
      <p:pic>
        <p:nvPicPr>
          <p:cNvPr id="4" name="Picture 3" descr="4.png"/>
          <p:cNvPicPr>
            <a:picLocks noChangeAspect="1"/>
          </p:cNvPicPr>
          <p:nvPr/>
        </p:nvPicPr>
        <p:blipFill>
          <a:blip r:embed="rId2"/>
          <a:stretch>
            <a:fillRect/>
          </a:stretch>
        </p:blipFill>
        <p:spPr>
          <a:xfrm>
            <a:off x="0" y="685800"/>
            <a:ext cx="4572000" cy="457200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TotalTime>
  <Words>0</Words>
  <Application>Microsoft Macintosh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Manager/>
  <Company/>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generated using python-pptx</dc:description>
  <cp:lastModifiedBy>Steve Canny</cp:lastModifiedBy>
  <cp:revision>1</cp:revision>
  <dcterms:created xsi:type="dcterms:W3CDTF">2013-01-27T09:14:16Z</dcterms:created>
  <dcterms:modified xsi:type="dcterms:W3CDTF">2013-01-27T09:15:58Z</dcterms:modified>
  <cp:category/>
</cp:coreProperties>
</file>